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12" r:id="rId2"/>
    <p:sldId id="313" r:id="rId3"/>
    <p:sldId id="315" r:id="rId4"/>
    <p:sldId id="316" r:id="rId5"/>
    <p:sldId id="317" r:id="rId6"/>
    <p:sldId id="318" r:id="rId7"/>
    <p:sldId id="319" r:id="rId8"/>
    <p:sldId id="314" r:id="rId9"/>
    <p:sldId id="320" r:id="rId10"/>
    <p:sldId id="321" r:id="rId11"/>
    <p:sldId id="322" r:id="rId12"/>
    <p:sldId id="323" r:id="rId13"/>
    <p:sldId id="324" r:id="rId14"/>
    <p:sldId id="325" r:id="rId15"/>
    <p:sldId id="327" r:id="rId16"/>
    <p:sldId id="326" r:id="rId17"/>
    <p:sldId id="332" r:id="rId18"/>
    <p:sldId id="33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938C18-2470-4C3F-B5A8-C1C820D5B38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D3296EF-69BB-42A7-8D3E-2942A93948F2}">
      <dgm:prSet phldrT="[Text]"/>
      <dgm:spPr/>
      <dgm:t>
        <a:bodyPr/>
        <a:lstStyle/>
        <a:p>
          <a:r>
            <a:rPr lang="en-GB" dirty="0"/>
            <a:t>LO1</a:t>
          </a:r>
        </a:p>
      </dgm:t>
    </dgm:pt>
    <dgm:pt modelId="{C22AC414-88AC-492B-BF10-B434BD458512}" type="parTrans" cxnId="{77154BD8-60E2-4065-A204-F17E01C417E4}">
      <dgm:prSet/>
      <dgm:spPr/>
      <dgm:t>
        <a:bodyPr/>
        <a:lstStyle/>
        <a:p>
          <a:endParaRPr lang="en-GB"/>
        </a:p>
      </dgm:t>
    </dgm:pt>
    <dgm:pt modelId="{354251CE-EA77-40E1-82D4-F0305EA6CC83}" type="sibTrans" cxnId="{77154BD8-60E2-4065-A204-F17E01C417E4}">
      <dgm:prSet/>
      <dgm:spPr/>
      <dgm:t>
        <a:bodyPr/>
        <a:lstStyle/>
        <a:p>
          <a:endParaRPr lang="en-GB"/>
        </a:p>
      </dgm:t>
    </dgm:pt>
    <dgm:pt modelId="{4560AC84-497A-4C0A-8500-C30552D57608}">
      <dgm:prSet phldrT="[Text]"/>
      <dgm:spPr/>
      <dgm:t>
        <a:bodyPr/>
        <a:lstStyle/>
        <a:p>
          <a:r>
            <a:rPr lang="en-GB" dirty="0"/>
            <a:t>University Of Aberdeen</a:t>
          </a:r>
        </a:p>
      </dgm:t>
    </dgm:pt>
    <dgm:pt modelId="{BCB59589-022A-480E-AD00-714974621DC3}" type="parTrans" cxnId="{636F6E80-63F5-440D-9DAA-537BFF4F4554}">
      <dgm:prSet/>
      <dgm:spPr/>
      <dgm:t>
        <a:bodyPr/>
        <a:lstStyle/>
        <a:p>
          <a:endParaRPr lang="en-GB"/>
        </a:p>
      </dgm:t>
    </dgm:pt>
    <dgm:pt modelId="{4A5894B2-C659-4A81-9815-F5E533413D1F}" type="sibTrans" cxnId="{636F6E80-63F5-440D-9DAA-537BFF4F4554}">
      <dgm:prSet/>
      <dgm:spPr/>
      <dgm:t>
        <a:bodyPr/>
        <a:lstStyle/>
        <a:p>
          <a:endParaRPr lang="en-GB"/>
        </a:p>
      </dgm:t>
    </dgm:pt>
    <dgm:pt modelId="{7F77D12C-8E7A-4BEC-BC23-01EF853AC3F1}">
      <dgm:prSet phldrT="[Text]"/>
      <dgm:spPr/>
      <dgm:t>
        <a:bodyPr/>
        <a:lstStyle/>
        <a:p>
          <a:r>
            <a:rPr lang="en-GB" dirty="0"/>
            <a:t>BP</a:t>
          </a:r>
        </a:p>
      </dgm:t>
    </dgm:pt>
    <dgm:pt modelId="{FABECBA0-3D93-41D1-872F-546C35B000A7}" type="parTrans" cxnId="{298D0CDE-CECE-40CA-828A-44F4D54BE042}">
      <dgm:prSet/>
      <dgm:spPr/>
      <dgm:t>
        <a:bodyPr/>
        <a:lstStyle/>
        <a:p>
          <a:endParaRPr lang="en-GB"/>
        </a:p>
      </dgm:t>
    </dgm:pt>
    <dgm:pt modelId="{85DD3C8F-CCD9-4AE6-98F1-113C0545749A}" type="sibTrans" cxnId="{298D0CDE-CECE-40CA-828A-44F4D54BE042}">
      <dgm:prSet/>
      <dgm:spPr/>
      <dgm:t>
        <a:bodyPr/>
        <a:lstStyle/>
        <a:p>
          <a:endParaRPr lang="en-GB"/>
        </a:p>
      </dgm:t>
    </dgm:pt>
    <dgm:pt modelId="{E29DC5B2-5C06-47A6-8184-8B261EC9A491}" type="pres">
      <dgm:prSet presAssocID="{70938C18-2470-4C3F-B5A8-C1C820D5B38C}" presName="Name0" presStyleCnt="0">
        <dgm:presLayoutVars>
          <dgm:dir/>
          <dgm:animLvl val="lvl"/>
          <dgm:resizeHandles val="exact"/>
        </dgm:presLayoutVars>
      </dgm:prSet>
      <dgm:spPr/>
    </dgm:pt>
    <dgm:pt modelId="{82ED9A48-8B47-4D4F-870E-556F3946FF33}" type="pres">
      <dgm:prSet presAssocID="{0D3296EF-69BB-42A7-8D3E-2942A93948F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5034A13-822D-46D4-8C31-77D1C98E8775}" type="pres">
      <dgm:prSet presAssocID="{354251CE-EA77-40E1-82D4-F0305EA6CC83}" presName="parTxOnlySpace" presStyleCnt="0"/>
      <dgm:spPr/>
    </dgm:pt>
    <dgm:pt modelId="{F8E8F58F-3218-4735-898C-3C549AFCB604}" type="pres">
      <dgm:prSet presAssocID="{4560AC84-497A-4C0A-8500-C30552D5760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989B73A-DE88-4537-B896-240AC2C97C63}" type="pres">
      <dgm:prSet presAssocID="{4A5894B2-C659-4A81-9815-F5E533413D1F}" presName="parTxOnlySpace" presStyleCnt="0"/>
      <dgm:spPr/>
    </dgm:pt>
    <dgm:pt modelId="{DDD28AF6-E578-4644-8863-5C06EC74C65A}" type="pres">
      <dgm:prSet presAssocID="{7F77D12C-8E7A-4BEC-BC23-01EF853AC3F1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7EB4F1B-7DDC-48E8-A387-8E485783EB6D}" type="presOf" srcId="{70938C18-2470-4C3F-B5A8-C1C820D5B38C}" destId="{E29DC5B2-5C06-47A6-8184-8B261EC9A491}" srcOrd="0" destOrd="0" presId="urn:microsoft.com/office/officeart/2005/8/layout/chevron1"/>
    <dgm:cxn modelId="{CFD05961-FFB0-41D0-82F1-30DDE52C3A78}" type="presOf" srcId="{4560AC84-497A-4C0A-8500-C30552D57608}" destId="{F8E8F58F-3218-4735-898C-3C549AFCB604}" srcOrd="0" destOrd="0" presId="urn:microsoft.com/office/officeart/2005/8/layout/chevron1"/>
    <dgm:cxn modelId="{636F6E80-63F5-440D-9DAA-537BFF4F4554}" srcId="{70938C18-2470-4C3F-B5A8-C1C820D5B38C}" destId="{4560AC84-497A-4C0A-8500-C30552D57608}" srcOrd="1" destOrd="0" parTransId="{BCB59589-022A-480E-AD00-714974621DC3}" sibTransId="{4A5894B2-C659-4A81-9815-F5E533413D1F}"/>
    <dgm:cxn modelId="{2062F0B0-7D69-482C-A631-DD1EDEBB94F4}" type="presOf" srcId="{0D3296EF-69BB-42A7-8D3E-2942A93948F2}" destId="{82ED9A48-8B47-4D4F-870E-556F3946FF33}" srcOrd="0" destOrd="0" presId="urn:microsoft.com/office/officeart/2005/8/layout/chevron1"/>
    <dgm:cxn modelId="{77154BD8-60E2-4065-A204-F17E01C417E4}" srcId="{70938C18-2470-4C3F-B5A8-C1C820D5B38C}" destId="{0D3296EF-69BB-42A7-8D3E-2942A93948F2}" srcOrd="0" destOrd="0" parTransId="{C22AC414-88AC-492B-BF10-B434BD458512}" sibTransId="{354251CE-EA77-40E1-82D4-F0305EA6CC83}"/>
    <dgm:cxn modelId="{298D0CDE-CECE-40CA-828A-44F4D54BE042}" srcId="{70938C18-2470-4C3F-B5A8-C1C820D5B38C}" destId="{7F77D12C-8E7A-4BEC-BC23-01EF853AC3F1}" srcOrd="2" destOrd="0" parTransId="{FABECBA0-3D93-41D1-872F-546C35B000A7}" sibTransId="{85DD3C8F-CCD9-4AE6-98F1-113C0545749A}"/>
    <dgm:cxn modelId="{B0BDFEEC-6F6F-4E3D-B080-2E69C0E29708}" type="presOf" srcId="{7F77D12C-8E7A-4BEC-BC23-01EF853AC3F1}" destId="{DDD28AF6-E578-4644-8863-5C06EC74C65A}" srcOrd="0" destOrd="0" presId="urn:microsoft.com/office/officeart/2005/8/layout/chevron1"/>
    <dgm:cxn modelId="{57EDAEDC-36B0-4FD8-B1CF-D58A73F7A499}" type="presParOf" srcId="{E29DC5B2-5C06-47A6-8184-8B261EC9A491}" destId="{82ED9A48-8B47-4D4F-870E-556F3946FF33}" srcOrd="0" destOrd="0" presId="urn:microsoft.com/office/officeart/2005/8/layout/chevron1"/>
    <dgm:cxn modelId="{9C0722C9-93E7-454B-AF8C-23F258A12DD1}" type="presParOf" srcId="{E29DC5B2-5C06-47A6-8184-8B261EC9A491}" destId="{F5034A13-822D-46D4-8C31-77D1C98E8775}" srcOrd="1" destOrd="0" presId="urn:microsoft.com/office/officeart/2005/8/layout/chevron1"/>
    <dgm:cxn modelId="{ED28BC5B-C2A9-4DDB-8335-3F8D16509BC0}" type="presParOf" srcId="{E29DC5B2-5C06-47A6-8184-8B261EC9A491}" destId="{F8E8F58F-3218-4735-898C-3C549AFCB604}" srcOrd="2" destOrd="0" presId="urn:microsoft.com/office/officeart/2005/8/layout/chevron1"/>
    <dgm:cxn modelId="{E4161925-DE5B-4AE5-8060-A8B10F4208ED}" type="presParOf" srcId="{E29DC5B2-5C06-47A6-8184-8B261EC9A491}" destId="{C989B73A-DE88-4537-B896-240AC2C97C63}" srcOrd="3" destOrd="0" presId="urn:microsoft.com/office/officeart/2005/8/layout/chevron1"/>
    <dgm:cxn modelId="{0D94C493-8DE8-4A36-A1D8-9F0C972216E5}" type="presParOf" srcId="{E29DC5B2-5C06-47A6-8184-8B261EC9A491}" destId="{DDD28AF6-E578-4644-8863-5C06EC74C65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D9A48-8B47-4D4F-870E-556F3946FF33}">
      <dsp:nvSpPr>
        <dsp:cNvPr id="0" name=""/>
        <dsp:cNvSpPr/>
      </dsp:nvSpPr>
      <dsp:spPr>
        <a:xfrm>
          <a:off x="3416" y="168757"/>
          <a:ext cx="4161932" cy="16647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LO1</a:t>
          </a:r>
        </a:p>
      </dsp:txBody>
      <dsp:txXfrm>
        <a:off x="835802" y="168757"/>
        <a:ext cx="2497160" cy="1664772"/>
      </dsp:txXfrm>
    </dsp:sp>
    <dsp:sp modelId="{F8E8F58F-3218-4735-898C-3C549AFCB604}">
      <dsp:nvSpPr>
        <dsp:cNvPr id="0" name=""/>
        <dsp:cNvSpPr/>
      </dsp:nvSpPr>
      <dsp:spPr>
        <a:xfrm>
          <a:off x="3749154" y="168757"/>
          <a:ext cx="4161932" cy="16647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University Of Aberdeen</a:t>
          </a:r>
        </a:p>
      </dsp:txBody>
      <dsp:txXfrm>
        <a:off x="4581540" y="168757"/>
        <a:ext cx="2497160" cy="1664772"/>
      </dsp:txXfrm>
    </dsp:sp>
    <dsp:sp modelId="{DDD28AF6-E578-4644-8863-5C06EC74C65A}">
      <dsp:nvSpPr>
        <dsp:cNvPr id="0" name=""/>
        <dsp:cNvSpPr/>
      </dsp:nvSpPr>
      <dsp:spPr>
        <a:xfrm>
          <a:off x="7494893" y="168757"/>
          <a:ext cx="4161932" cy="16647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BP</a:t>
          </a:r>
        </a:p>
      </dsp:txBody>
      <dsp:txXfrm>
        <a:off x="8327279" y="168757"/>
        <a:ext cx="2497160" cy="1664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9.png"/><Relationship Id="rId5" Type="http://schemas.openxmlformats.org/officeDocument/2006/relationships/image" Target="../media/image37.jpeg"/><Relationship Id="rId10" Type="http://schemas.openxmlformats.org/officeDocument/2006/relationships/image" Target="../media/image8.png"/><Relationship Id="rId4" Type="http://schemas.openxmlformats.org/officeDocument/2006/relationships/image" Target="../media/image36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9F28B122-69B1-446B-86B7-16E164E1F36E}"/>
              </a:ext>
            </a:extLst>
          </p:cNvPr>
          <p:cNvGrpSpPr/>
          <p:nvPr/>
        </p:nvGrpSpPr>
        <p:grpSpPr>
          <a:xfrm>
            <a:off x="429802" y="659947"/>
            <a:ext cx="11762198" cy="5128592"/>
            <a:chOff x="949950" y="1470991"/>
            <a:chExt cx="11242050" cy="4641575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88D45430-7490-4920-B507-FC5B26647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950" y="1470991"/>
              <a:ext cx="10292099" cy="391601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0030A755-6AA5-4446-8244-6315FF9DC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25" b="25735"/>
            <a:stretch/>
          </p:blipFill>
          <p:spPr>
            <a:xfrm>
              <a:off x="9019519" y="4661451"/>
              <a:ext cx="3172481" cy="1451115"/>
            </a:xfrm>
            <a:prstGeom prst="rect">
              <a:avLst/>
            </a:prstGeom>
          </p:spPr>
        </p:pic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5F2ABC90-8043-4633-B621-CDF80009B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14" y="5155518"/>
            <a:ext cx="1529256" cy="152925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85F584E-DFF2-44B7-BE09-70DCBCEC3B5A}"/>
              </a:ext>
            </a:extLst>
          </p:cNvPr>
          <p:cNvSpPr txBox="1"/>
          <p:nvPr/>
        </p:nvSpPr>
        <p:spPr>
          <a:xfrm>
            <a:off x="3949262" y="5644055"/>
            <a:ext cx="617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/>
              <a:t>Kariera – Wybieram Świadomie</a:t>
            </a:r>
          </a:p>
        </p:txBody>
      </p:sp>
    </p:spTree>
    <p:extLst>
      <p:ext uri="{BB962C8B-B14F-4D97-AF65-F5344CB8AC3E}">
        <p14:creationId xmlns:p14="http://schemas.microsoft.com/office/powerpoint/2010/main" val="3437274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1343F17B-3319-49BD-A3AB-33FD0B76575E}"/>
              </a:ext>
            </a:extLst>
          </p:cNvPr>
          <p:cNvSpPr/>
          <p:nvPr/>
        </p:nvSpPr>
        <p:spPr>
          <a:xfrm>
            <a:off x="613326" y="2522030"/>
            <a:ext cx="4891362" cy="1554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/>
              <a:t>Czas</a:t>
            </a:r>
            <a:endParaRPr lang="en-GB" sz="4400" dirty="0"/>
          </a:p>
        </p:txBody>
      </p:sp>
      <p:pic>
        <p:nvPicPr>
          <p:cNvPr id="9218" name="Picture 2" descr="Image result for Easy">
            <a:extLst>
              <a:ext uri="{FF2B5EF4-FFF2-40B4-BE49-F238E27FC236}">
                <a16:creationId xmlns:a16="http://schemas.microsoft.com/office/drawing/2014/main" id="{B2F5F773-7FC1-4D0E-85A9-683447EB4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4" y="1095566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difficult">
            <a:extLst>
              <a:ext uri="{FF2B5EF4-FFF2-40B4-BE49-F238E27FC236}">
                <a16:creationId xmlns:a16="http://schemas.microsoft.com/office/drawing/2014/main" id="{5F016A90-B93F-42B1-9402-4570A0EC7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007" y="1161288"/>
            <a:ext cx="2198942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2EED7C-342A-4A0F-8902-BEAE2740F717}"/>
              </a:ext>
            </a:extLst>
          </p:cNvPr>
          <p:cNvSpPr/>
          <p:nvPr/>
        </p:nvSpPr>
        <p:spPr>
          <a:xfrm>
            <a:off x="704003" y="3776472"/>
            <a:ext cx="736431" cy="29146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 err="1"/>
              <a:t>Szeroka</a:t>
            </a:r>
            <a:r>
              <a:rPr lang="en-GB" dirty="0"/>
              <a:t> </a:t>
            </a:r>
            <a:r>
              <a:rPr lang="en-GB" dirty="0" err="1"/>
              <a:t>Wiedza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9CAD9D-9E41-4170-B2DB-AB0809436254}"/>
              </a:ext>
            </a:extLst>
          </p:cNvPr>
          <p:cNvSpPr/>
          <p:nvPr/>
        </p:nvSpPr>
        <p:spPr>
          <a:xfrm>
            <a:off x="1531111" y="4796028"/>
            <a:ext cx="3539173" cy="7315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Specjalizacja</a:t>
            </a:r>
            <a:endParaRPr lang="en-GB" dirty="0"/>
          </a:p>
        </p:txBody>
      </p:sp>
      <p:pic>
        <p:nvPicPr>
          <p:cNvPr id="9222" name="Picture 6" descr="Image result for 12 hours">
            <a:extLst>
              <a:ext uri="{FF2B5EF4-FFF2-40B4-BE49-F238E27FC236}">
                <a16:creationId xmlns:a16="http://schemas.microsoft.com/office/drawing/2014/main" id="{4B9FBA2E-4214-4641-BBB4-DD902843F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326" y="419767"/>
            <a:ext cx="2781490" cy="278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Independence">
            <a:extLst>
              <a:ext uri="{FF2B5EF4-FFF2-40B4-BE49-F238E27FC236}">
                <a16:creationId xmlns:a16="http://schemas.microsoft.com/office/drawing/2014/main" id="{E8149073-7990-4AE4-A5A7-2A8D70FFB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23" y="3656744"/>
            <a:ext cx="37338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770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nalezione obrazy dla zapytania European Student Energy Summit">
            <a:extLst>
              <a:ext uri="{FF2B5EF4-FFF2-40B4-BE49-F238E27FC236}">
                <a16:creationId xmlns:a16="http://schemas.microsoft.com/office/drawing/2014/main" id="{ADD4E9B0-7D62-4E2B-8357-702658D6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90" y="4793637"/>
            <a:ext cx="3380585" cy="190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nalezione obrazy dla zapytania Society of Petroleum Engineers">
            <a:extLst>
              <a:ext uri="{FF2B5EF4-FFF2-40B4-BE49-F238E27FC236}">
                <a16:creationId xmlns:a16="http://schemas.microsoft.com/office/drawing/2014/main" id="{187857EE-99A5-4F8C-B821-21322610F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879" y="2882313"/>
            <a:ext cx="3652209" cy="191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Znalezione obrazy dla zapytania Toastmasters">
            <a:extLst>
              <a:ext uri="{FF2B5EF4-FFF2-40B4-BE49-F238E27FC236}">
                <a16:creationId xmlns:a16="http://schemas.microsoft.com/office/drawing/2014/main" id="{AEC951B6-3192-4F0D-8FD1-D6B919BF7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328" y="179530"/>
            <a:ext cx="2584097" cy="270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Znalezione obrazy dla zapytania Petrobowl">
            <a:extLst>
              <a:ext uri="{FF2B5EF4-FFF2-40B4-BE49-F238E27FC236}">
                <a16:creationId xmlns:a16="http://schemas.microsoft.com/office/drawing/2014/main" id="{766CBCC4-BAFD-404C-BD91-4A7E2AD4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5547"/>
            <a:ext cx="2919984" cy="274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6F0FFA-189F-4C69-916A-022E09168545}"/>
              </a:ext>
            </a:extLst>
          </p:cNvPr>
          <p:cNvSpPr/>
          <p:nvPr/>
        </p:nvSpPr>
        <p:spPr>
          <a:xfrm>
            <a:off x="2703718" y="-123167"/>
            <a:ext cx="1225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I, II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BD0DD9-88D8-42C8-92B3-21AB4630A6BA}"/>
              </a:ext>
            </a:extLst>
          </p:cNvPr>
          <p:cNvSpPr/>
          <p:nvPr/>
        </p:nvSpPr>
        <p:spPr>
          <a:xfrm>
            <a:off x="1983425" y="2967335"/>
            <a:ext cx="2665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III, IV, V</a:t>
            </a:r>
          </a:p>
        </p:txBody>
      </p:sp>
      <p:pic>
        <p:nvPicPr>
          <p:cNvPr id="10242" name="Picture 2" descr="Image result for civil engineering">
            <a:extLst>
              <a:ext uri="{FF2B5EF4-FFF2-40B4-BE49-F238E27FC236}">
                <a16:creationId xmlns:a16="http://schemas.microsoft.com/office/drawing/2014/main" id="{7E246956-0528-4054-94C3-00FA8888A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61" y="800163"/>
            <a:ext cx="2387970" cy="134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electrical engineering">
            <a:extLst>
              <a:ext uri="{FF2B5EF4-FFF2-40B4-BE49-F238E27FC236}">
                <a16:creationId xmlns:a16="http://schemas.microsoft.com/office/drawing/2014/main" id="{BFE9567D-97EA-4528-8EAB-82023655C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26" y="1375188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chemical engineering">
            <a:extLst>
              <a:ext uri="{FF2B5EF4-FFF2-40B4-BE49-F238E27FC236}">
                <a16:creationId xmlns:a16="http://schemas.microsoft.com/office/drawing/2014/main" id="{327A7E82-8788-47DD-B3B1-7317CCB35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55" y="710572"/>
            <a:ext cx="2727960" cy="120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FC31BD-7DEB-45EE-909C-AA80FCABFC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064" r="17904"/>
          <a:stretch/>
        </p:blipFill>
        <p:spPr>
          <a:xfrm>
            <a:off x="135861" y="4246797"/>
            <a:ext cx="2178030" cy="1742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6E98C0-D405-4D4E-8FA1-B4D42922765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277" r="16675"/>
          <a:stretch/>
        </p:blipFill>
        <p:spPr>
          <a:xfrm>
            <a:off x="1923292" y="4947197"/>
            <a:ext cx="2178030" cy="1742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1B6A5E-CAB6-4DE6-BAF7-152DC23BEE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2870" y="3958381"/>
            <a:ext cx="2178029" cy="215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72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ucas">
            <a:extLst>
              <a:ext uri="{FF2B5EF4-FFF2-40B4-BE49-F238E27FC236}">
                <a16:creationId xmlns:a16="http://schemas.microsoft.com/office/drawing/2014/main" id="{F3B9354D-D11B-4283-89BD-557542328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31" y="1183187"/>
            <a:ext cx="5226637" cy="174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personal statement">
            <a:extLst>
              <a:ext uri="{FF2B5EF4-FFF2-40B4-BE49-F238E27FC236}">
                <a16:creationId xmlns:a16="http://schemas.microsoft.com/office/drawing/2014/main" id="{9CB1FE01-57D7-4B6B-9036-58F17C516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68" y="2253424"/>
            <a:ext cx="6011091" cy="31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UCAS Deadline">
            <a:extLst>
              <a:ext uri="{FF2B5EF4-FFF2-40B4-BE49-F238E27FC236}">
                <a16:creationId xmlns:a16="http://schemas.microsoft.com/office/drawing/2014/main" id="{69075EEE-BD62-4F2E-A8A6-00989D775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31" y="3429000"/>
            <a:ext cx="5145024" cy="26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691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C5C602-DEE5-46FF-85B8-08B29CA4E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00" t="12400" r="39475" b="6000"/>
          <a:stretch/>
        </p:blipFill>
        <p:spPr>
          <a:xfrm>
            <a:off x="201168" y="246888"/>
            <a:ext cx="6199632" cy="6376764"/>
          </a:xfrm>
          <a:prstGeom prst="rect">
            <a:avLst/>
          </a:prstGeo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F2205A01-FA7E-4B47-BA53-93DB6C6B9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66" y="1773936"/>
            <a:ext cx="5422803" cy="422452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166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Questions">
            <a:extLst>
              <a:ext uri="{FF2B5EF4-FFF2-40B4-BE49-F238E27FC236}">
                <a16:creationId xmlns:a16="http://schemas.microsoft.com/office/drawing/2014/main" id="{046F4A1A-2FB3-403A-8C6D-377DB6C1D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r="21458"/>
          <a:stretch/>
        </p:blipFill>
        <p:spPr bwMode="auto">
          <a:xfrm>
            <a:off x="548640" y="513699"/>
            <a:ext cx="8275320" cy="60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586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F22D76-F202-4B45-8BBE-4449B72D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Czas</a:t>
            </a:r>
            <a:r>
              <a:rPr lang="en-GB" dirty="0"/>
              <a:t> w </a:t>
            </a:r>
            <a:r>
              <a:rPr lang="en-GB" dirty="0" err="1"/>
              <a:t>Liceum</a:t>
            </a:r>
            <a:r>
              <a:rPr lang="en-GB" dirty="0"/>
              <a:t>!</a:t>
            </a:r>
          </a:p>
        </p:txBody>
      </p:sp>
      <p:pic>
        <p:nvPicPr>
          <p:cNvPr id="15364" name="Picture 4" descr="Image result for LO1 Gizycko">
            <a:extLst>
              <a:ext uri="{FF2B5EF4-FFF2-40B4-BE49-F238E27FC236}">
                <a16:creationId xmlns:a16="http://schemas.microsoft.com/office/drawing/2014/main" id="{8814149D-1C28-4DEC-9947-0E46CA37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270000"/>
            <a:ext cx="9015306" cy="676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5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ECDL">
            <a:extLst>
              <a:ext uri="{FF2B5EF4-FFF2-40B4-BE49-F238E27FC236}">
                <a16:creationId xmlns:a16="http://schemas.microsoft.com/office/drawing/2014/main" id="{B7109324-03D5-45EB-9BFF-0C5DCC5C6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2" y="434340"/>
            <a:ext cx="2996374" cy="277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Tuba Rubensa">
            <a:extLst>
              <a:ext uri="{FF2B5EF4-FFF2-40B4-BE49-F238E27FC236}">
                <a16:creationId xmlns:a16="http://schemas.microsoft.com/office/drawing/2014/main" id="{6458C098-CA92-40C4-A6D7-B27B657A2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5" b="19211"/>
          <a:stretch/>
        </p:blipFill>
        <p:spPr bwMode="auto">
          <a:xfrm>
            <a:off x="3577590" y="689440"/>
            <a:ext cx="3271266" cy="221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JA Titan">
            <a:extLst>
              <a:ext uri="{FF2B5EF4-FFF2-40B4-BE49-F238E27FC236}">
                <a16:creationId xmlns:a16="http://schemas.microsoft.com/office/drawing/2014/main" id="{91029041-3BFB-447C-970A-AC1ED351F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0" r="12801"/>
          <a:stretch/>
        </p:blipFill>
        <p:spPr bwMode="auto">
          <a:xfrm>
            <a:off x="7397496" y="476763"/>
            <a:ext cx="3547872" cy="269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Mickiewicz dziady">
            <a:extLst>
              <a:ext uri="{FF2B5EF4-FFF2-40B4-BE49-F238E27FC236}">
                <a16:creationId xmlns:a16="http://schemas.microsoft.com/office/drawing/2014/main" id="{6852F4ED-845F-495B-B7A8-E86DEA805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241" y="3212094"/>
            <a:ext cx="2430085" cy="349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 result for HTML">
            <a:extLst>
              <a:ext uri="{FF2B5EF4-FFF2-40B4-BE49-F238E27FC236}">
                <a16:creationId xmlns:a16="http://schemas.microsoft.com/office/drawing/2014/main" id="{0EC7EF67-1A85-4833-A0EB-86A1B5BCF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87" y="3212094"/>
            <a:ext cx="5237326" cy="33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46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Why">
            <a:extLst>
              <a:ext uri="{FF2B5EF4-FFF2-40B4-BE49-F238E27FC236}">
                <a16:creationId xmlns:a16="http://schemas.microsoft.com/office/drawing/2014/main" id="{A615BE97-BFEE-4C08-863E-774E2498C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582864"/>
            <a:ext cx="8055864" cy="369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818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Questions">
            <a:extLst>
              <a:ext uri="{FF2B5EF4-FFF2-40B4-BE49-F238E27FC236}">
                <a16:creationId xmlns:a16="http://schemas.microsoft.com/office/drawing/2014/main" id="{046F4A1A-2FB3-403A-8C6D-377DB6C1D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r="21458"/>
          <a:stretch/>
        </p:blipFill>
        <p:spPr bwMode="auto">
          <a:xfrm>
            <a:off x="548640" y="513699"/>
            <a:ext cx="8275320" cy="60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94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F2E1A4-678B-489F-A026-44E355618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19" y="471487"/>
            <a:ext cx="9476600" cy="1320800"/>
          </a:xfrm>
        </p:spPr>
        <p:txBody>
          <a:bodyPr>
            <a:noAutofit/>
          </a:bodyPr>
          <a:lstStyle/>
          <a:p>
            <a:r>
              <a:rPr lang="en-GB" sz="4800" dirty="0"/>
              <a:t>Adam </a:t>
            </a:r>
            <a:r>
              <a:rPr lang="en-GB" sz="4800" dirty="0" err="1"/>
              <a:t>Zalewski</a:t>
            </a:r>
            <a:r>
              <a:rPr lang="en-GB" sz="4800" dirty="0"/>
              <a:t>, Petroleum Eng.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91604E-5B61-4CD5-B945-313BA09D69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691662"/>
              </p:ext>
            </p:extLst>
          </p:nvPr>
        </p:nvGraphicFramePr>
        <p:xfrm>
          <a:off x="158719" y="1487132"/>
          <a:ext cx="11660242" cy="200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Image result for LO1 Gizycko">
            <a:extLst>
              <a:ext uri="{FF2B5EF4-FFF2-40B4-BE49-F238E27FC236}">
                <a16:creationId xmlns:a16="http://schemas.microsoft.com/office/drawing/2014/main" id="{296BECEB-8B42-4918-8C8C-C45F5E12D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r="6601"/>
          <a:stretch/>
        </p:blipFill>
        <p:spPr bwMode="auto">
          <a:xfrm>
            <a:off x="266042" y="3386977"/>
            <a:ext cx="3229970" cy="24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niversity of Aberdeen">
            <a:extLst>
              <a:ext uri="{FF2B5EF4-FFF2-40B4-BE49-F238E27FC236}">
                <a16:creationId xmlns:a16="http://schemas.microsoft.com/office/drawing/2014/main" id="{ED32060F-2393-4DB3-B47F-415D6C91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7" b="11012"/>
          <a:stretch/>
        </p:blipFill>
        <p:spPr bwMode="auto">
          <a:xfrm>
            <a:off x="3905119" y="3386977"/>
            <a:ext cx="3441476" cy="246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oinaven Platform">
            <a:extLst>
              <a:ext uri="{FF2B5EF4-FFF2-40B4-BE49-F238E27FC236}">
                <a16:creationId xmlns:a16="http://schemas.microsoft.com/office/drawing/2014/main" id="{16129081-627A-4061-BE13-BD05FF673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 b="15417"/>
          <a:stretch/>
        </p:blipFill>
        <p:spPr bwMode="auto">
          <a:xfrm>
            <a:off x="7755702" y="3358623"/>
            <a:ext cx="3229971" cy="25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628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07F2-C8CD-4B39-9494-A2365329E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152466" cy="1320800"/>
          </a:xfrm>
        </p:spPr>
        <p:txBody>
          <a:bodyPr/>
          <a:lstStyle/>
          <a:p>
            <a:r>
              <a:rPr lang="en-GB" dirty="0"/>
              <a:t>Petroleum Engineering ~ </a:t>
            </a:r>
            <a:r>
              <a:rPr lang="en-GB" dirty="0" err="1"/>
              <a:t>Inzynier</a:t>
            </a:r>
            <a:r>
              <a:rPr lang="en-GB" dirty="0"/>
              <a:t> </a:t>
            </a:r>
            <a:r>
              <a:rPr lang="en-GB" dirty="0" err="1"/>
              <a:t>Naftowy</a:t>
            </a:r>
            <a:endParaRPr lang="en-GB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A009F66-3511-4F87-81E6-84A53669B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094835"/>
              </p:ext>
            </p:extLst>
          </p:nvPr>
        </p:nvGraphicFramePr>
        <p:xfrm>
          <a:off x="439590" y="1453896"/>
          <a:ext cx="10871538" cy="5138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3846">
                  <a:extLst>
                    <a:ext uri="{9D8B030D-6E8A-4147-A177-3AD203B41FA5}">
                      <a16:colId xmlns:a16="http://schemas.microsoft.com/office/drawing/2014/main" val="1643876308"/>
                    </a:ext>
                  </a:extLst>
                </a:gridCol>
                <a:gridCol w="3623846">
                  <a:extLst>
                    <a:ext uri="{9D8B030D-6E8A-4147-A177-3AD203B41FA5}">
                      <a16:colId xmlns:a16="http://schemas.microsoft.com/office/drawing/2014/main" val="3670028904"/>
                    </a:ext>
                  </a:extLst>
                </a:gridCol>
                <a:gridCol w="3623846">
                  <a:extLst>
                    <a:ext uri="{9D8B030D-6E8A-4147-A177-3AD203B41FA5}">
                      <a16:colId xmlns:a16="http://schemas.microsoft.com/office/drawing/2014/main" val="1369243922"/>
                    </a:ext>
                  </a:extLst>
                </a:gridCol>
              </a:tblGrid>
              <a:tr h="1202472">
                <a:tc>
                  <a:txBody>
                    <a:bodyPr/>
                    <a:lstStyle/>
                    <a:p>
                      <a:r>
                        <a:rPr lang="en-GB" sz="2400" dirty="0" err="1"/>
                        <a:t>Inzynieria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Zlozowa</a:t>
                      </a:r>
                      <a:endParaRPr lang="en-GB" sz="2400" dirty="0"/>
                    </a:p>
                    <a:p>
                      <a:r>
                        <a:rPr lang="en-GB" sz="2400" dirty="0"/>
                        <a:t>(Reservoir Engineering)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Inzynieria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Wiertnicza</a:t>
                      </a:r>
                      <a:endParaRPr lang="en-GB" sz="2400" dirty="0"/>
                    </a:p>
                    <a:p>
                      <a:r>
                        <a:rPr lang="en-GB" sz="2400" dirty="0"/>
                        <a:t>(Drilling Engineering)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Inzynieria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Produkcji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Nafty</a:t>
                      </a:r>
                      <a:r>
                        <a:rPr lang="en-GB" sz="2400" dirty="0"/>
                        <a:t> I </a:t>
                      </a:r>
                      <a:r>
                        <a:rPr lang="en-GB" sz="2400" dirty="0" err="1"/>
                        <a:t>Gazu</a:t>
                      </a:r>
                      <a:endParaRPr lang="en-GB" sz="2400" dirty="0"/>
                    </a:p>
                    <a:p>
                      <a:r>
                        <a:rPr lang="en-GB" sz="2400" dirty="0"/>
                        <a:t>(Petroleum Production Engineering)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997552"/>
                  </a:ext>
                </a:extLst>
              </a:tr>
              <a:tr h="35839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08229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1648CDE-1952-4C7B-AAD0-6DD8E264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64" r="17904"/>
          <a:stretch/>
        </p:blipFill>
        <p:spPr>
          <a:xfrm>
            <a:off x="439589" y="3357224"/>
            <a:ext cx="3612961" cy="28911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7F57DB-069F-4E71-9EC0-AB75B3953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77" r="16675"/>
          <a:stretch/>
        </p:blipFill>
        <p:spPr>
          <a:xfrm>
            <a:off x="4068878" y="3357225"/>
            <a:ext cx="3612961" cy="2891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6C3446-772C-442D-B91D-04D099B15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838" y="3017654"/>
            <a:ext cx="3612960" cy="35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94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95721"/>
            <a:ext cx="8596668" cy="1320800"/>
          </a:xfrm>
        </p:spPr>
        <p:txBody>
          <a:bodyPr/>
          <a:lstStyle/>
          <a:p>
            <a:r>
              <a:rPr lang="en-GB" dirty="0" err="1"/>
              <a:t>Praca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Inzynier</a:t>
            </a:r>
            <a:r>
              <a:rPr lang="en-GB" dirty="0"/>
              <a:t> </a:t>
            </a:r>
            <a:r>
              <a:rPr lang="en-GB" dirty="0" err="1"/>
              <a:t>Naftowy</a:t>
            </a:r>
            <a:endParaRPr lang="en-GB" dirty="0"/>
          </a:p>
        </p:txBody>
      </p:sp>
      <p:pic>
        <p:nvPicPr>
          <p:cNvPr id="1026" name="Picture 2" descr="Znalezione obrazy dla zapytania LWI interven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00" y="1373632"/>
            <a:ext cx="3841517" cy="291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Excel">
            <a:extLst>
              <a:ext uri="{FF2B5EF4-FFF2-40B4-BE49-F238E27FC236}">
                <a16:creationId xmlns:a16="http://schemas.microsoft.com/office/drawing/2014/main" id="{EE0EBBD4-05AF-4CC7-B7D2-C80230D1C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531"/>
          <a:stretch/>
        </p:blipFill>
        <p:spPr bwMode="auto">
          <a:xfrm>
            <a:off x="2138225" y="4293619"/>
            <a:ext cx="5866092" cy="195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Haliburton workshop">
            <a:extLst>
              <a:ext uri="{FF2B5EF4-FFF2-40B4-BE49-F238E27FC236}">
                <a16:creationId xmlns:a16="http://schemas.microsoft.com/office/drawing/2014/main" id="{4DDD42FD-2A0D-4C52-B893-D4F537FD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317" y="1675339"/>
            <a:ext cx="4053843" cy="405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A6D291-24F5-4692-82D0-E75170CBBE96}"/>
              </a:ext>
            </a:extLst>
          </p:cNvPr>
          <p:cNvSpPr txBox="1"/>
          <p:nvPr/>
        </p:nvSpPr>
        <p:spPr>
          <a:xfrm>
            <a:off x="536347" y="1321680"/>
            <a:ext cx="341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Pierwszy</a:t>
            </a:r>
            <a:r>
              <a:rPr lang="en-GB" sz="2800" dirty="0"/>
              <a:t> </a:t>
            </a:r>
            <a:r>
              <a:rPr lang="en-GB" sz="3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dzien</a:t>
            </a:r>
            <a:endParaRPr lang="en-GB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4" name="Picture 6" descr="Image result for Formation Isolation Valve">
            <a:extLst>
              <a:ext uri="{FF2B5EF4-FFF2-40B4-BE49-F238E27FC236}">
                <a16:creationId xmlns:a16="http://schemas.microsoft.com/office/drawing/2014/main" id="{264055E5-DFA3-4D49-83F7-662875D65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7" y="2766084"/>
            <a:ext cx="4063012" cy="277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1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95721"/>
            <a:ext cx="8596668" cy="1320800"/>
          </a:xfrm>
        </p:spPr>
        <p:txBody>
          <a:bodyPr/>
          <a:lstStyle/>
          <a:p>
            <a:r>
              <a:rPr lang="en-GB" dirty="0" err="1"/>
              <a:t>Praca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Inzynier</a:t>
            </a:r>
            <a:r>
              <a:rPr lang="en-GB" dirty="0"/>
              <a:t> </a:t>
            </a:r>
            <a:r>
              <a:rPr lang="en-GB" dirty="0" err="1"/>
              <a:t>Naftowy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6D291-24F5-4692-82D0-E75170CBBE96}"/>
              </a:ext>
            </a:extLst>
          </p:cNvPr>
          <p:cNvSpPr txBox="1"/>
          <p:nvPr/>
        </p:nvSpPr>
        <p:spPr>
          <a:xfrm>
            <a:off x="457199" y="1270000"/>
            <a:ext cx="4755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Pierwszy</a:t>
            </a:r>
            <a:r>
              <a:rPr lang="en-GB" sz="2800" dirty="0"/>
              <a:t> </a:t>
            </a:r>
            <a:r>
              <a:rPr lang="en-GB" sz="3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rok</a:t>
            </a:r>
            <a:endParaRPr lang="en-GB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endParaRPr lang="en-GB" sz="2800" dirty="0"/>
          </a:p>
        </p:txBody>
      </p:sp>
      <p:pic>
        <p:nvPicPr>
          <p:cNvPr id="3074" name="Picture 2" descr="Image result for ETAP platform">
            <a:extLst>
              <a:ext uri="{FF2B5EF4-FFF2-40B4-BE49-F238E27FC236}">
                <a16:creationId xmlns:a16="http://schemas.microsoft.com/office/drawing/2014/main" id="{49876B66-1135-43A6-A212-B331228B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227" y="1670978"/>
            <a:ext cx="3325478" cy="47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VBA">
            <a:extLst>
              <a:ext uri="{FF2B5EF4-FFF2-40B4-BE49-F238E27FC236}">
                <a16:creationId xmlns:a16="http://schemas.microsoft.com/office/drawing/2014/main" id="{B8364878-8439-40CA-A346-CB229A499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47" y="3670228"/>
            <a:ext cx="3406580" cy="297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workers oil and gas toolbox talk">
            <a:extLst>
              <a:ext uri="{FF2B5EF4-FFF2-40B4-BE49-F238E27FC236}">
                <a16:creationId xmlns:a16="http://schemas.microsoft.com/office/drawing/2014/main" id="{C4F48F39-4993-49F5-8B5C-C08D5CC8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231" y="1670978"/>
            <a:ext cx="4649996" cy="198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ETAP fields">
            <a:extLst>
              <a:ext uri="{FF2B5EF4-FFF2-40B4-BE49-F238E27FC236}">
                <a16:creationId xmlns:a16="http://schemas.microsoft.com/office/drawing/2014/main" id="{1D2BF106-9E3D-42BC-8956-227A87AD1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3" y="2662129"/>
            <a:ext cx="4847094" cy="368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986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95721"/>
            <a:ext cx="8596668" cy="1320800"/>
          </a:xfrm>
        </p:spPr>
        <p:txBody>
          <a:bodyPr/>
          <a:lstStyle/>
          <a:p>
            <a:r>
              <a:rPr lang="en-GB" dirty="0" err="1"/>
              <a:t>Praca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Inzynier</a:t>
            </a:r>
            <a:r>
              <a:rPr lang="en-GB" dirty="0"/>
              <a:t> </a:t>
            </a:r>
            <a:r>
              <a:rPr lang="en-GB" dirty="0" err="1"/>
              <a:t>Naftowy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6D291-24F5-4692-82D0-E75170CBBE96}"/>
              </a:ext>
            </a:extLst>
          </p:cNvPr>
          <p:cNvSpPr txBox="1"/>
          <p:nvPr/>
        </p:nvSpPr>
        <p:spPr>
          <a:xfrm>
            <a:off x="457199" y="1270000"/>
            <a:ext cx="4755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Obecnie</a:t>
            </a:r>
            <a:endParaRPr lang="en-GB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endParaRPr lang="en-GB" sz="2800" dirty="0"/>
          </a:p>
        </p:txBody>
      </p:sp>
      <p:pic>
        <p:nvPicPr>
          <p:cNvPr id="5124" name="Picture 4" descr="Image result for GAP model IPM">
            <a:extLst>
              <a:ext uri="{FF2B5EF4-FFF2-40B4-BE49-F238E27FC236}">
                <a16:creationId xmlns:a16="http://schemas.microsoft.com/office/drawing/2014/main" id="{4764CA7C-5462-4ECA-A018-C6631615D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223"/>
          <a:stretch/>
        </p:blipFill>
        <p:spPr bwMode="auto">
          <a:xfrm>
            <a:off x="4150237" y="1156121"/>
            <a:ext cx="3655691" cy="271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Foinaven Platform">
            <a:extLst>
              <a:ext uri="{FF2B5EF4-FFF2-40B4-BE49-F238E27FC236}">
                <a16:creationId xmlns:a16="http://schemas.microsoft.com/office/drawing/2014/main" id="{3DEB6CF1-0AB1-4B03-9397-16A20566C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28" y="1473069"/>
            <a:ext cx="4315968" cy="43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A66B32-73A1-4354-BDA5-9550CDBFE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117" y="3829621"/>
            <a:ext cx="3808477" cy="2856358"/>
          </a:xfrm>
          <a:prstGeom prst="rect">
            <a:avLst/>
          </a:prstGeom>
        </p:spPr>
      </p:pic>
      <p:pic>
        <p:nvPicPr>
          <p:cNvPr id="5126" name="Picture 6" descr="Image result for Data Science">
            <a:extLst>
              <a:ext uri="{FF2B5EF4-FFF2-40B4-BE49-F238E27FC236}">
                <a16:creationId xmlns:a16="http://schemas.microsoft.com/office/drawing/2014/main" id="{790020CC-E15A-4BB4-9AE3-6546927A8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" y="2347218"/>
            <a:ext cx="3902679" cy="292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47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95721"/>
            <a:ext cx="8596668" cy="1320800"/>
          </a:xfrm>
        </p:spPr>
        <p:txBody>
          <a:bodyPr/>
          <a:lstStyle/>
          <a:p>
            <a:r>
              <a:rPr lang="en-GB" dirty="0" err="1"/>
              <a:t>Inzyniera</a:t>
            </a:r>
            <a:r>
              <a:rPr lang="en-GB" dirty="0"/>
              <a:t> </a:t>
            </a:r>
            <a:r>
              <a:rPr lang="en-GB" dirty="0" err="1"/>
              <a:t>Naftowa</a:t>
            </a:r>
            <a:r>
              <a:rPr lang="en-GB" dirty="0"/>
              <a:t> – za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przeciw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6D291-24F5-4692-82D0-E75170CBBE96}"/>
              </a:ext>
            </a:extLst>
          </p:cNvPr>
          <p:cNvSpPr txBox="1"/>
          <p:nvPr/>
        </p:nvSpPr>
        <p:spPr>
          <a:xfrm>
            <a:off x="457199" y="1270000"/>
            <a:ext cx="4755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</p:txBody>
      </p:sp>
      <p:pic>
        <p:nvPicPr>
          <p:cNvPr id="6148" name="Picture 4" descr="Image result for Thumbs Up">
            <a:extLst>
              <a:ext uri="{FF2B5EF4-FFF2-40B4-BE49-F238E27FC236}">
                <a16:creationId xmlns:a16="http://schemas.microsoft.com/office/drawing/2014/main" id="{CBDEB95B-D1E6-46FD-8386-F0C685F8C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 bwMode="auto">
          <a:xfrm>
            <a:off x="4050317" y="1713550"/>
            <a:ext cx="3615500" cy="251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space industry">
            <a:extLst>
              <a:ext uri="{FF2B5EF4-FFF2-40B4-BE49-F238E27FC236}">
                <a16:creationId xmlns:a16="http://schemas.microsoft.com/office/drawing/2014/main" id="{A748E111-C199-4366-AEA2-4236969BF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5" y="2190940"/>
            <a:ext cx="3826849" cy="212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boom and bust">
            <a:extLst>
              <a:ext uri="{FF2B5EF4-FFF2-40B4-BE49-F238E27FC236}">
                <a16:creationId xmlns:a16="http://schemas.microsoft.com/office/drawing/2014/main" id="{F3088060-3350-418E-8293-2E1F49AE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090" y="1963452"/>
            <a:ext cx="3250066" cy="235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Alaska Prudhoe bay">
            <a:extLst>
              <a:ext uri="{FF2B5EF4-FFF2-40B4-BE49-F238E27FC236}">
                <a16:creationId xmlns:a16="http://schemas.microsoft.com/office/drawing/2014/main" id="{113ABEE9-C952-41B7-9CB6-6B16D75A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904" y="4316412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Desert">
            <a:extLst>
              <a:ext uri="{FF2B5EF4-FFF2-40B4-BE49-F238E27FC236}">
                <a16:creationId xmlns:a16="http://schemas.microsoft.com/office/drawing/2014/main" id="{E8CCA098-558C-4BB2-A27B-E92E97C35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08"/>
          <a:stretch/>
        </p:blipFill>
        <p:spPr bwMode="auto">
          <a:xfrm>
            <a:off x="5910904" y="4314825"/>
            <a:ext cx="3717728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70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Questions">
            <a:extLst>
              <a:ext uri="{FF2B5EF4-FFF2-40B4-BE49-F238E27FC236}">
                <a16:creationId xmlns:a16="http://schemas.microsoft.com/office/drawing/2014/main" id="{046F4A1A-2FB3-403A-8C6D-377DB6C1D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r="21458"/>
          <a:stretch/>
        </p:blipFill>
        <p:spPr bwMode="auto">
          <a:xfrm>
            <a:off x="548640" y="513699"/>
            <a:ext cx="8275320" cy="60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497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DCE4-0339-4312-B480-E6C5ED9BC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Studia</a:t>
            </a:r>
            <a:r>
              <a:rPr lang="en-GB" dirty="0"/>
              <a:t> w </a:t>
            </a:r>
            <a:r>
              <a:rPr lang="en-GB" dirty="0" err="1"/>
              <a:t>Szkocji</a:t>
            </a:r>
            <a:endParaRPr lang="en-GB" dirty="0"/>
          </a:p>
        </p:txBody>
      </p:sp>
      <p:pic>
        <p:nvPicPr>
          <p:cNvPr id="8194" name="Picture 2" descr="Image result for aberdeen university">
            <a:extLst>
              <a:ext uri="{FF2B5EF4-FFF2-40B4-BE49-F238E27FC236}">
                <a16:creationId xmlns:a16="http://schemas.microsoft.com/office/drawing/2014/main" id="{9CE5D4BF-6895-4B8A-837D-66F6D45C5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45" y="1266507"/>
            <a:ext cx="4232994" cy="28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Scotland">
            <a:extLst>
              <a:ext uri="{FF2B5EF4-FFF2-40B4-BE49-F238E27FC236}">
                <a16:creationId xmlns:a16="http://schemas.microsoft.com/office/drawing/2014/main" id="{CCBC119A-BB0A-402E-AA44-D775007BD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39" y="2687584"/>
            <a:ext cx="5787136" cy="32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Aberdeen">
            <a:extLst>
              <a:ext uri="{FF2B5EF4-FFF2-40B4-BE49-F238E27FC236}">
                <a16:creationId xmlns:a16="http://schemas.microsoft.com/office/drawing/2014/main" id="{648F8E4D-7869-40D3-B1C4-43C5603BF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04" y="3835035"/>
            <a:ext cx="4764235" cy="312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50075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687</TotalTime>
  <Words>84</Words>
  <Application>Microsoft Office PowerPoint</Application>
  <PresentationFormat>Widescreen</PresentationFormat>
  <Paragraphs>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Facet</vt:lpstr>
      <vt:lpstr>PowerPoint Presentation</vt:lpstr>
      <vt:lpstr>Adam Zalewski, Petroleum Eng.</vt:lpstr>
      <vt:lpstr>Petroleum Engineering ~ Inzynier Naftowy</vt:lpstr>
      <vt:lpstr>Praca jako Inzynier Naftowy</vt:lpstr>
      <vt:lpstr>Praca jako Inzynier Naftowy</vt:lpstr>
      <vt:lpstr>Praca jako Inzynier Naftowy</vt:lpstr>
      <vt:lpstr>Inzyniera Naftowa – za i przeciw</vt:lpstr>
      <vt:lpstr>PowerPoint Presentation</vt:lpstr>
      <vt:lpstr>Studia w Szkocji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Czas w Liceum!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Zalewski</dc:creator>
  <cp:lastModifiedBy>Adam Zalewski</cp:lastModifiedBy>
  <cp:revision>27</cp:revision>
  <dcterms:created xsi:type="dcterms:W3CDTF">2018-11-05T10:24:00Z</dcterms:created>
  <dcterms:modified xsi:type="dcterms:W3CDTF">2018-11-05T21:51:44Z</dcterms:modified>
</cp:coreProperties>
</file>